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-148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CEC1F1-0CE7-4F01-A063-D5C6F14FD0E5}" type="datetimeFigureOut">
              <a:rPr kumimoji="1" lang="ja-JP" altLang="en-US" smtClean="0"/>
              <a:t>2016/6/23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571D4E-E869-440D-9E2B-7987ED9457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7176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571D4E-E869-440D-9E2B-7987ED94575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0333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4EC4-4378-47C3-B56D-30061A4E78FC}" type="datetimeFigureOut">
              <a:rPr kumimoji="1" lang="ja-JP" altLang="en-US" smtClean="0"/>
              <a:t>2016/6/23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0994-3C8B-43F3-B682-A0DFDA6D40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9892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4EC4-4378-47C3-B56D-30061A4E78FC}" type="datetimeFigureOut">
              <a:rPr kumimoji="1" lang="ja-JP" altLang="en-US" smtClean="0"/>
              <a:t>2016/6/23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0994-3C8B-43F3-B682-A0DFDA6D40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5554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4EC4-4378-47C3-B56D-30061A4E78FC}" type="datetimeFigureOut">
              <a:rPr kumimoji="1" lang="ja-JP" altLang="en-US" smtClean="0"/>
              <a:t>2016/6/23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0994-3C8B-43F3-B682-A0DFDA6D40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1417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4EC4-4378-47C3-B56D-30061A4E78FC}" type="datetimeFigureOut">
              <a:rPr kumimoji="1" lang="ja-JP" altLang="en-US" smtClean="0"/>
              <a:t>2016/6/23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0994-3C8B-43F3-B682-A0DFDA6D40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5932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4EC4-4378-47C3-B56D-30061A4E78FC}" type="datetimeFigureOut">
              <a:rPr kumimoji="1" lang="ja-JP" altLang="en-US" smtClean="0"/>
              <a:t>2016/6/23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0994-3C8B-43F3-B682-A0DFDA6D40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1661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4EC4-4378-47C3-B56D-30061A4E78FC}" type="datetimeFigureOut">
              <a:rPr kumimoji="1" lang="ja-JP" altLang="en-US" smtClean="0"/>
              <a:t>2016/6/23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0994-3C8B-43F3-B682-A0DFDA6D40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4112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4EC4-4378-47C3-B56D-30061A4E78FC}" type="datetimeFigureOut">
              <a:rPr kumimoji="1" lang="ja-JP" altLang="en-US" smtClean="0"/>
              <a:t>2016/6/23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0994-3C8B-43F3-B682-A0DFDA6D40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8035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4EC4-4378-47C3-B56D-30061A4E78FC}" type="datetimeFigureOut">
              <a:rPr kumimoji="1" lang="ja-JP" altLang="en-US" smtClean="0"/>
              <a:t>2016/6/23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0994-3C8B-43F3-B682-A0DFDA6D40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0681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4EC4-4378-47C3-B56D-30061A4E78FC}" type="datetimeFigureOut">
              <a:rPr kumimoji="1" lang="ja-JP" altLang="en-US" smtClean="0"/>
              <a:t>2016/6/23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0994-3C8B-43F3-B682-A0DFDA6D40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495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4EC4-4378-47C3-B56D-30061A4E78FC}" type="datetimeFigureOut">
              <a:rPr kumimoji="1" lang="ja-JP" altLang="en-US" smtClean="0"/>
              <a:t>2016/6/23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0994-3C8B-43F3-B682-A0DFDA6D40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6916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4EC4-4378-47C3-B56D-30061A4E78FC}" type="datetimeFigureOut">
              <a:rPr kumimoji="1" lang="ja-JP" altLang="en-US" smtClean="0"/>
              <a:t>2016/6/23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0994-3C8B-43F3-B682-A0DFDA6D40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6877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44EC4-4378-47C3-B56D-30061A4E78FC}" type="datetimeFigureOut">
              <a:rPr kumimoji="1" lang="ja-JP" altLang="en-US" smtClean="0"/>
              <a:t>2016/6/23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C0994-3C8B-43F3-B682-A0DFDA6D40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5645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0" y="2744924"/>
            <a:ext cx="9144000" cy="136815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119499" y="3075057"/>
            <a:ext cx="8905002" cy="707886"/>
            <a:chOff x="991532" y="1980068"/>
            <a:chExt cx="8905002" cy="70788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991532" y="1980068"/>
              <a:ext cx="8905002" cy="707886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ja-JP" altLang="en-US" sz="4000" dirty="0" smtClean="0">
                  <a:ln w="63500">
                    <a:solidFill>
                      <a:srgbClr val="002060"/>
                    </a:solidFill>
                  </a:ln>
                  <a:solidFill>
                    <a:srgbClr val="FFFF00"/>
                  </a:solidFill>
                  <a:latin typeface="HGS創英角ﾎﾟｯﾌﾟ体" pitchFamily="50" charset="-128"/>
                  <a:ea typeface="HGS創英角ﾎﾟｯﾌﾟ体" pitchFamily="50" charset="-128"/>
                </a:rPr>
                <a:t>今日はセンター試験本番レベル模試！</a:t>
              </a:r>
              <a:endParaRPr kumimoji="1" lang="ja-JP" altLang="en-US" sz="4000" dirty="0">
                <a:ln w="63500">
                  <a:solidFill>
                    <a:srgbClr val="002060"/>
                  </a:solidFill>
                </a:ln>
                <a:solidFill>
                  <a:srgbClr val="FFFF00"/>
                </a:solidFill>
                <a:latin typeface="HGS創英角ﾎﾟｯﾌﾟ体" pitchFamily="50" charset="-128"/>
                <a:ea typeface="HGS創英角ﾎﾟｯﾌﾟ体" pitchFamily="50" charset="-128"/>
              </a:endParaRPr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991532" y="1980068"/>
              <a:ext cx="890500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4000" dirty="0" smtClean="0">
                  <a:solidFill>
                    <a:srgbClr val="FFFF00"/>
                  </a:solidFill>
                  <a:latin typeface="HGS創英角ﾎﾟｯﾌﾟ体" pitchFamily="50" charset="-128"/>
                  <a:ea typeface="HGS創英角ﾎﾟｯﾌﾟ体" pitchFamily="50" charset="-128"/>
                </a:rPr>
                <a:t>今日はセンター試験本番レベル模試！</a:t>
              </a:r>
              <a:endParaRPr kumimoji="1" lang="ja-JP" altLang="en-US" sz="4000" dirty="0">
                <a:solidFill>
                  <a:srgbClr val="FFFF00"/>
                </a:solidFill>
                <a:latin typeface="HGS創英角ﾎﾟｯﾌﾟ体" pitchFamily="50" charset="-128"/>
                <a:ea typeface="HGS創英角ﾎﾟｯﾌﾟ体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672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17</Words>
  <Application>Microsoft Office PowerPoint</Application>
  <PresentationFormat>画面に合わせる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校舎管理用</dc:creator>
  <cp:lastModifiedBy>FJ-USER</cp:lastModifiedBy>
  <cp:revision>3</cp:revision>
  <dcterms:created xsi:type="dcterms:W3CDTF">2016-06-23T08:58:27Z</dcterms:created>
  <dcterms:modified xsi:type="dcterms:W3CDTF">2016-06-23T09:20:28Z</dcterms:modified>
</cp:coreProperties>
</file>